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Helvetica World Bold" charset="1" panose="020B0800040000020004"/>
      <p:regular r:id="rId14"/>
    </p:embeddedFont>
    <p:embeddedFont>
      <p:font typeface="Helvetica World" charset="1" panose="020B05000400000200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27802" y="1028700"/>
            <a:ext cx="9340321" cy="10766940"/>
          </a:xfrm>
          <a:custGeom>
            <a:avLst/>
            <a:gdLst/>
            <a:ahLst/>
            <a:cxnLst/>
            <a:rect r="r" b="b" t="t" l="l"/>
            <a:pathLst>
              <a:path h="10766940" w="9340321">
                <a:moveTo>
                  <a:pt x="0" y="0"/>
                </a:moveTo>
                <a:lnTo>
                  <a:pt x="9340321" y="0"/>
                </a:lnTo>
                <a:lnTo>
                  <a:pt x="9340321" y="10766940"/>
                </a:lnTo>
                <a:lnTo>
                  <a:pt x="0" y="10766940"/>
                </a:lnTo>
                <a:lnTo>
                  <a:pt x="0" y="0"/>
                </a:lnTo>
                <a:close/>
              </a:path>
            </a:pathLst>
          </a:custGeom>
          <a:blipFill>
            <a:blip r:embed="rId7"/>
            <a:stretch>
              <a:fillRect l="0" t="0" r="0" b="0"/>
            </a:stretch>
          </a:blipFill>
        </p:spPr>
      </p:sp>
      <p:sp>
        <p:nvSpPr>
          <p:cNvPr name="AutoShape 6" id="6"/>
          <p:cNvSpPr/>
          <p:nvPr/>
        </p:nvSpPr>
        <p:spPr>
          <a:xfrm>
            <a:off x="1028958" y="6132517"/>
            <a:ext cx="3521777" cy="9894"/>
          </a:xfrm>
          <a:prstGeom prst="line">
            <a:avLst/>
          </a:prstGeom>
          <a:ln cap="flat" w="85725">
            <a:solidFill>
              <a:srgbClr val="FFFFFF"/>
            </a:solidFill>
            <a:prstDash val="solid"/>
            <a:headEnd type="none" len="sm" w="sm"/>
            <a:tailEnd type="none" len="sm" w="sm"/>
          </a:ln>
        </p:spPr>
      </p:sp>
      <p:sp>
        <p:nvSpPr>
          <p:cNvPr name="TextBox 7" id="7"/>
          <p:cNvSpPr txBox="true"/>
          <p:nvPr/>
        </p:nvSpPr>
        <p:spPr>
          <a:xfrm rot="0">
            <a:off x="1028700" y="3340954"/>
            <a:ext cx="8436949" cy="1472884"/>
          </a:xfrm>
          <a:prstGeom prst="rect">
            <a:avLst/>
          </a:prstGeom>
        </p:spPr>
        <p:txBody>
          <a:bodyPr anchor="t" rtlCol="false" tIns="0" lIns="0" bIns="0" rIns="0">
            <a:spAutoFit/>
          </a:bodyPr>
          <a:lstStyle/>
          <a:p>
            <a:pPr algn="just">
              <a:lnSpc>
                <a:spcPts val="10267"/>
              </a:lnSpc>
            </a:pPr>
            <a:r>
              <a:rPr lang="en-US" b="true" sz="9334">
                <a:solidFill>
                  <a:srgbClr val="00B5F8"/>
                </a:solidFill>
                <a:latin typeface="Helvetica World Bold"/>
                <a:ea typeface="Helvetica World Bold"/>
                <a:cs typeface="Helvetica World Bold"/>
                <a:sym typeface="Helvetica World Bold"/>
              </a:rPr>
              <a:t>BORROW BOX</a:t>
            </a:r>
          </a:p>
        </p:txBody>
      </p:sp>
      <p:sp>
        <p:nvSpPr>
          <p:cNvPr name="TextBox 8" id="8"/>
          <p:cNvSpPr txBox="true"/>
          <p:nvPr/>
        </p:nvSpPr>
        <p:spPr>
          <a:xfrm rot="0">
            <a:off x="1028838" y="6710583"/>
            <a:ext cx="6618159" cy="435983"/>
          </a:xfrm>
          <a:prstGeom prst="rect">
            <a:avLst/>
          </a:prstGeom>
        </p:spPr>
        <p:txBody>
          <a:bodyPr anchor="t" rtlCol="false" tIns="0" lIns="0" bIns="0" rIns="0">
            <a:spAutoFit/>
          </a:bodyPr>
          <a:lstStyle/>
          <a:p>
            <a:pPr algn="just">
              <a:lnSpc>
                <a:spcPts val="3330"/>
              </a:lnSpc>
            </a:pPr>
            <a:r>
              <a:rPr lang="en-US" sz="3027">
                <a:solidFill>
                  <a:srgbClr val="FFFFFF"/>
                </a:solidFill>
                <a:latin typeface="Helvetica World"/>
                <a:ea typeface="Helvetica World"/>
                <a:cs typeface="Helvetica World"/>
                <a:sym typeface="Helvetica World"/>
              </a:rPr>
              <a:t>Presented by Heer and Fawaz</a:t>
            </a:r>
          </a:p>
        </p:txBody>
      </p:sp>
      <p:sp>
        <p:nvSpPr>
          <p:cNvPr name="Freeform 9" id="9"/>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a:off x="1028930" y="4577821"/>
            <a:ext cx="3100573" cy="8710"/>
          </a:xfrm>
          <a:prstGeom prst="line">
            <a:avLst/>
          </a:prstGeom>
          <a:ln cap="flat" w="76200">
            <a:solidFill>
              <a:srgbClr val="FFFFFF"/>
            </a:solidFill>
            <a:prstDash val="solid"/>
            <a:headEnd type="none" len="sm" w="sm"/>
            <a:tailEnd type="none" len="sm" w="sm"/>
          </a:ln>
        </p:spPr>
      </p:sp>
      <p:sp>
        <p:nvSpPr>
          <p:cNvPr name="Freeform 4" id="4"/>
          <p:cNvSpPr/>
          <p:nvPr/>
        </p:nvSpPr>
        <p:spPr>
          <a:xfrm flipH="false" flipV="false" rot="0">
            <a:off x="6320564" y="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426378" y="9032875"/>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363075" y="1028700"/>
            <a:ext cx="8497279" cy="9173850"/>
          </a:xfrm>
          <a:custGeom>
            <a:avLst/>
            <a:gdLst/>
            <a:ahLst/>
            <a:cxnLst/>
            <a:rect r="r" b="b" t="t" l="l"/>
            <a:pathLst>
              <a:path h="9173850" w="8497279">
                <a:moveTo>
                  <a:pt x="0" y="0"/>
                </a:moveTo>
                <a:lnTo>
                  <a:pt x="8497279" y="0"/>
                </a:lnTo>
                <a:lnTo>
                  <a:pt x="8497279" y="9173850"/>
                </a:lnTo>
                <a:lnTo>
                  <a:pt x="0" y="9173850"/>
                </a:lnTo>
                <a:lnTo>
                  <a:pt x="0" y="0"/>
                </a:lnTo>
                <a:close/>
              </a:path>
            </a:pathLst>
          </a:custGeom>
          <a:blipFill>
            <a:blip r:embed="rId7"/>
            <a:stretch>
              <a:fillRect l="0" t="0" r="0" b="0"/>
            </a:stretch>
          </a:blipFill>
        </p:spPr>
      </p:sp>
      <p:sp>
        <p:nvSpPr>
          <p:cNvPr name="TextBox 8" id="8"/>
          <p:cNvSpPr txBox="true"/>
          <p:nvPr/>
        </p:nvSpPr>
        <p:spPr>
          <a:xfrm rot="0">
            <a:off x="1028823" y="3236277"/>
            <a:ext cx="6642400" cy="1030577"/>
          </a:xfrm>
          <a:prstGeom prst="rect">
            <a:avLst/>
          </a:prstGeom>
        </p:spPr>
        <p:txBody>
          <a:bodyPr anchor="t" rtlCol="false" tIns="0" lIns="0" bIns="0" rIns="0">
            <a:spAutoFit/>
          </a:bodyPr>
          <a:lstStyle/>
          <a:p>
            <a:pPr algn="just">
              <a:lnSpc>
                <a:spcPts val="7179"/>
              </a:lnSpc>
            </a:pPr>
            <a:r>
              <a:rPr lang="en-US" b="true" sz="6526">
                <a:solidFill>
                  <a:srgbClr val="47C5FB"/>
                </a:solidFill>
                <a:latin typeface="Helvetica World Bold"/>
                <a:ea typeface="Helvetica World Bold"/>
                <a:cs typeface="Helvetica World Bold"/>
                <a:sym typeface="Helvetica World Bold"/>
              </a:rPr>
              <a:t>INTRODUCTION</a:t>
            </a:r>
          </a:p>
        </p:txBody>
      </p:sp>
      <p:sp>
        <p:nvSpPr>
          <p:cNvPr name="TextBox 9" id="9"/>
          <p:cNvSpPr txBox="true"/>
          <p:nvPr/>
        </p:nvSpPr>
        <p:spPr>
          <a:xfrm rot="0">
            <a:off x="1028700" y="6034331"/>
            <a:ext cx="8675116" cy="17272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The Borrow Box system is designed to facilitate seamless and efficient rental management for users and product owners. It enables users to rent, view, and manage products digitally while providing an organized and user-friendly platform for product owners to list and manage their inventory</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89036" y="1444010"/>
            <a:ext cx="15628580" cy="15628580"/>
          </a:xfrm>
          <a:custGeom>
            <a:avLst/>
            <a:gdLst/>
            <a:ahLst/>
            <a:cxnLst/>
            <a:rect r="r" b="b" t="t" l="l"/>
            <a:pathLst>
              <a:path h="15628580" w="15628580">
                <a:moveTo>
                  <a:pt x="0" y="0"/>
                </a:moveTo>
                <a:lnTo>
                  <a:pt x="15628580" y="0"/>
                </a:lnTo>
                <a:lnTo>
                  <a:pt x="15628580" y="15628580"/>
                </a:lnTo>
                <a:lnTo>
                  <a:pt x="0" y="15628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029050" y="5097174"/>
            <a:ext cx="3100573" cy="8710"/>
          </a:xfrm>
          <a:prstGeom prst="line">
            <a:avLst/>
          </a:prstGeom>
          <a:ln cap="flat" w="76200">
            <a:solidFill>
              <a:srgbClr val="FFFFFF"/>
            </a:solidFill>
            <a:prstDash val="solid"/>
            <a:headEnd type="none" len="sm" w="sm"/>
            <a:tailEnd type="none" len="sm" w="sm"/>
          </a:ln>
        </p:spPr>
      </p:sp>
      <p:sp>
        <p:nvSpPr>
          <p:cNvPr name="Freeform 5" id="5"/>
          <p:cNvSpPr/>
          <p:nvPr/>
        </p:nvSpPr>
        <p:spPr>
          <a:xfrm flipH="false" flipV="false" rot="0">
            <a:off x="6466611" y="1289302"/>
            <a:ext cx="13913857" cy="7930898"/>
          </a:xfrm>
          <a:custGeom>
            <a:avLst/>
            <a:gdLst/>
            <a:ahLst/>
            <a:cxnLst/>
            <a:rect r="r" b="b" t="t" l="l"/>
            <a:pathLst>
              <a:path h="7930898" w="13913857">
                <a:moveTo>
                  <a:pt x="0" y="0"/>
                </a:moveTo>
                <a:lnTo>
                  <a:pt x="13913857" y="0"/>
                </a:lnTo>
                <a:lnTo>
                  <a:pt x="13913857" y="7930898"/>
                </a:lnTo>
                <a:lnTo>
                  <a:pt x="0" y="7930898"/>
                </a:lnTo>
                <a:lnTo>
                  <a:pt x="0" y="0"/>
                </a:lnTo>
                <a:close/>
              </a:path>
            </a:pathLst>
          </a:custGeom>
          <a:blipFill>
            <a:blip r:embed="rId5"/>
            <a:stretch>
              <a:fillRect l="0" t="0" r="0" b="0"/>
            </a:stretch>
          </a:blipFill>
        </p:spPr>
      </p:sp>
      <p:sp>
        <p:nvSpPr>
          <p:cNvPr name="TextBox 6" id="6"/>
          <p:cNvSpPr txBox="true"/>
          <p:nvPr/>
        </p:nvSpPr>
        <p:spPr>
          <a:xfrm rot="0">
            <a:off x="1028823" y="2076349"/>
            <a:ext cx="6418305" cy="1860968"/>
          </a:xfrm>
          <a:prstGeom prst="rect">
            <a:avLst/>
          </a:prstGeom>
        </p:spPr>
        <p:txBody>
          <a:bodyPr anchor="t" rtlCol="false" tIns="0" lIns="0" bIns="0" rIns="0">
            <a:spAutoFit/>
          </a:bodyPr>
          <a:lstStyle/>
          <a:p>
            <a:pPr algn="just">
              <a:lnSpc>
                <a:spcPts val="13029"/>
              </a:lnSpc>
            </a:pPr>
            <a:r>
              <a:rPr lang="en-US" b="true" sz="11845">
                <a:solidFill>
                  <a:srgbClr val="FFFFFF"/>
                </a:solidFill>
                <a:latin typeface="Helvetica World Bold"/>
                <a:ea typeface="Helvetica World Bold"/>
                <a:cs typeface="Helvetica World Bold"/>
                <a:sym typeface="Helvetica World Bold"/>
              </a:rPr>
              <a:t>MOTIVE</a:t>
            </a:r>
          </a:p>
        </p:txBody>
      </p:sp>
      <p:sp>
        <p:nvSpPr>
          <p:cNvPr name="TextBox 7" id="7"/>
          <p:cNvSpPr txBox="true"/>
          <p:nvPr/>
        </p:nvSpPr>
        <p:spPr>
          <a:xfrm rot="0">
            <a:off x="1028823" y="3823984"/>
            <a:ext cx="5437788" cy="970800"/>
          </a:xfrm>
          <a:prstGeom prst="rect">
            <a:avLst/>
          </a:prstGeom>
        </p:spPr>
        <p:txBody>
          <a:bodyPr anchor="t" rtlCol="false" tIns="0" lIns="0" bIns="0" rIns="0">
            <a:spAutoFit/>
          </a:bodyPr>
          <a:lstStyle/>
          <a:p>
            <a:pPr algn="just">
              <a:lnSpc>
                <a:spcPts val="6721"/>
              </a:lnSpc>
            </a:pPr>
            <a:r>
              <a:rPr lang="en-US" b="true" sz="6110">
                <a:solidFill>
                  <a:srgbClr val="47C5FB"/>
                </a:solidFill>
                <a:latin typeface="Helvetica World Bold"/>
                <a:ea typeface="Helvetica World Bold"/>
                <a:cs typeface="Helvetica World Bold"/>
                <a:sym typeface="Helvetica World Bold"/>
              </a:rPr>
              <a:t>OF CHOOSNG</a:t>
            </a:r>
          </a:p>
        </p:txBody>
      </p:sp>
      <p:sp>
        <p:nvSpPr>
          <p:cNvPr name="Freeform 8" id="8"/>
          <p:cNvSpPr/>
          <p:nvPr/>
        </p:nvSpPr>
        <p:spPr>
          <a:xfrm flipH="false" flipV="false" rot="0">
            <a:off x="-584543" y="7634225"/>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5535550"/>
            <a:ext cx="7604850" cy="1727200"/>
          </a:xfrm>
          <a:prstGeom prst="rect">
            <a:avLst/>
          </a:prstGeom>
        </p:spPr>
        <p:txBody>
          <a:bodyPr anchor="t" rtlCol="false" tIns="0" lIns="0" bIns="0" rIns="0">
            <a:spAutoFit/>
          </a:bodyPr>
          <a:lstStyle/>
          <a:p>
            <a:pPr algn="just">
              <a:lnSpc>
                <a:spcPts val="2749"/>
              </a:lnSpc>
            </a:pPr>
            <a:r>
              <a:rPr lang="en-US" sz="2499">
                <a:solidFill>
                  <a:srgbClr val="FFFFFF"/>
                </a:solidFill>
                <a:latin typeface="Helvetica World"/>
                <a:ea typeface="Helvetica World"/>
                <a:cs typeface="Helvetica World"/>
                <a:sym typeface="Helvetica World"/>
              </a:rPr>
              <a:t>Reason of choosing this project is in daily life we have to purchase things for one time use and we waste money so it easy you life by providing a platform where you can rent an item or put item on rent earn money from your items and rent items which arent in daily life</a:t>
            </a:r>
          </a:p>
        </p:txBody>
      </p:sp>
      <p:sp>
        <p:nvSpPr>
          <p:cNvPr name="Freeform 10" id="10"/>
          <p:cNvSpPr/>
          <p:nvPr/>
        </p:nvSpPr>
        <p:spPr>
          <a:xfrm flipH="false" flipV="false" rot="0">
            <a:off x="4283248" y="-4518117"/>
            <a:ext cx="6327760" cy="6327760"/>
          </a:xfrm>
          <a:custGeom>
            <a:avLst/>
            <a:gdLst/>
            <a:ahLst/>
            <a:cxnLst/>
            <a:rect r="r" b="b" t="t" l="l"/>
            <a:pathLst>
              <a:path h="6327760" w="6327760">
                <a:moveTo>
                  <a:pt x="0" y="0"/>
                </a:moveTo>
                <a:lnTo>
                  <a:pt x="6327760" y="0"/>
                </a:lnTo>
                <a:lnTo>
                  <a:pt x="6327760" y="6327760"/>
                </a:lnTo>
                <a:lnTo>
                  <a:pt x="0" y="6327760"/>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82163" y="765175"/>
            <a:ext cx="3282512" cy="393700"/>
          </a:xfrm>
          <a:prstGeom prst="rect">
            <a:avLst/>
          </a:prstGeom>
        </p:spPr>
        <p:txBody>
          <a:bodyPr anchor="t" rtlCol="false" tIns="0" lIns="0" bIns="0" rIns="0">
            <a:spAutoFit/>
          </a:bodyPr>
          <a:lstStyle/>
          <a:p>
            <a:pPr algn="just">
              <a:lnSpc>
                <a:spcPts val="2749"/>
              </a:lnSpc>
            </a:pPr>
            <a:r>
              <a:rPr lang="en-US" b="true" sz="2499">
                <a:solidFill>
                  <a:srgbClr val="FFFFFF"/>
                </a:solidFill>
                <a:latin typeface="Helvetica World Bold"/>
                <a:ea typeface="Helvetica World Bold"/>
                <a:cs typeface="Helvetica World Bold"/>
                <a:sym typeface="Helvetica World Bold"/>
              </a:rPr>
              <a:t>CLASS DAIGRAM</a:t>
            </a:r>
          </a:p>
        </p:txBody>
      </p:sp>
      <p:sp>
        <p:nvSpPr>
          <p:cNvPr name="Freeform 6" id="6"/>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499811" y="1497374"/>
            <a:ext cx="7983221" cy="8438618"/>
          </a:xfrm>
          <a:custGeom>
            <a:avLst/>
            <a:gdLst/>
            <a:ahLst/>
            <a:cxnLst/>
            <a:rect r="r" b="b" t="t" l="l"/>
            <a:pathLst>
              <a:path h="8438618" w="7983221">
                <a:moveTo>
                  <a:pt x="0" y="0"/>
                </a:moveTo>
                <a:lnTo>
                  <a:pt x="7983220" y="0"/>
                </a:lnTo>
                <a:lnTo>
                  <a:pt x="7983220" y="8438618"/>
                </a:lnTo>
                <a:lnTo>
                  <a:pt x="0" y="8438618"/>
                </a:lnTo>
                <a:lnTo>
                  <a:pt x="0" y="0"/>
                </a:lnTo>
                <a:close/>
              </a:path>
            </a:pathLst>
          </a:custGeom>
          <a:blipFill>
            <a:blip r:embed="rId7"/>
            <a:stretch>
              <a:fillRect l="-39472" t="-22362" r="-12944" b="-21829"/>
            </a:stretch>
          </a:blipFill>
        </p:spPr>
      </p:sp>
    </p:spTree>
  </p:cSld>
  <p:clrMapOvr>
    <a:masterClrMapping/>
  </p:clrMapOvr>
  <p:transition spd="fast">
    <p:cover dir="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465801" y="1836736"/>
            <a:ext cx="7487439" cy="7913876"/>
          </a:xfrm>
          <a:custGeom>
            <a:avLst/>
            <a:gdLst/>
            <a:ahLst/>
            <a:cxnLst/>
            <a:rect r="r" b="b" t="t" l="l"/>
            <a:pathLst>
              <a:path h="7913876" w="7487439">
                <a:moveTo>
                  <a:pt x="0" y="0"/>
                </a:moveTo>
                <a:lnTo>
                  <a:pt x="7487439" y="0"/>
                </a:lnTo>
                <a:lnTo>
                  <a:pt x="7487439" y="7913877"/>
                </a:lnTo>
                <a:lnTo>
                  <a:pt x="0" y="7913877"/>
                </a:lnTo>
                <a:lnTo>
                  <a:pt x="0" y="0"/>
                </a:lnTo>
                <a:close/>
              </a:path>
            </a:pathLst>
          </a:custGeom>
          <a:blipFill>
            <a:blip r:embed="rId7"/>
            <a:stretch>
              <a:fillRect l="0" t="0" r="0" b="0"/>
            </a:stretch>
          </a:blipFill>
        </p:spPr>
      </p:sp>
      <p:sp>
        <p:nvSpPr>
          <p:cNvPr name="TextBox 7" id="7"/>
          <p:cNvSpPr txBox="true"/>
          <p:nvPr/>
        </p:nvSpPr>
        <p:spPr>
          <a:xfrm rot="0">
            <a:off x="1708871" y="841375"/>
            <a:ext cx="4764584" cy="393700"/>
          </a:xfrm>
          <a:prstGeom prst="rect">
            <a:avLst/>
          </a:prstGeom>
        </p:spPr>
        <p:txBody>
          <a:bodyPr anchor="t" rtlCol="false" tIns="0" lIns="0" bIns="0" rIns="0">
            <a:spAutoFit/>
          </a:bodyPr>
          <a:lstStyle/>
          <a:p>
            <a:pPr algn="ctr">
              <a:lnSpc>
                <a:spcPts val="2749"/>
              </a:lnSpc>
              <a:spcBef>
                <a:spcPct val="0"/>
              </a:spcBef>
            </a:pPr>
            <a:r>
              <a:rPr lang="en-US" b="true" sz="2499">
                <a:solidFill>
                  <a:srgbClr val="FFFFFF"/>
                </a:solidFill>
                <a:latin typeface="Helvetica World Bold"/>
                <a:ea typeface="Helvetica World Bold"/>
                <a:cs typeface="Helvetica World Bold"/>
                <a:sym typeface="Helvetica World Bold"/>
              </a:rPr>
              <a:t>SYSTEM SEQUENCE DAIGRAM</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493371" y="2831851"/>
            <a:ext cx="11301259" cy="6017920"/>
          </a:xfrm>
          <a:custGeom>
            <a:avLst/>
            <a:gdLst/>
            <a:ahLst/>
            <a:cxnLst/>
            <a:rect r="r" b="b" t="t" l="l"/>
            <a:pathLst>
              <a:path h="6017920" w="11301259">
                <a:moveTo>
                  <a:pt x="0" y="0"/>
                </a:moveTo>
                <a:lnTo>
                  <a:pt x="11301258" y="0"/>
                </a:lnTo>
                <a:lnTo>
                  <a:pt x="11301258" y="6017920"/>
                </a:lnTo>
                <a:lnTo>
                  <a:pt x="0" y="6017920"/>
                </a:lnTo>
                <a:lnTo>
                  <a:pt x="0" y="0"/>
                </a:lnTo>
                <a:close/>
              </a:path>
            </a:pathLst>
          </a:custGeom>
          <a:blipFill>
            <a:blip r:embed="rId7"/>
            <a:stretch>
              <a:fillRect l="0" t="0" r="0" b="0"/>
            </a:stretch>
          </a:blipFill>
        </p:spPr>
      </p:sp>
      <p:sp>
        <p:nvSpPr>
          <p:cNvPr name="TextBox 7" id="7"/>
          <p:cNvSpPr txBox="true"/>
          <p:nvPr/>
        </p:nvSpPr>
        <p:spPr>
          <a:xfrm rot="0">
            <a:off x="1222787" y="1066800"/>
            <a:ext cx="7214993" cy="721994"/>
          </a:xfrm>
          <a:prstGeom prst="rect">
            <a:avLst/>
          </a:prstGeom>
        </p:spPr>
        <p:txBody>
          <a:bodyPr anchor="t" rtlCol="false" tIns="0" lIns="0" bIns="0" rIns="0">
            <a:spAutoFit/>
          </a:bodyPr>
          <a:lstStyle/>
          <a:p>
            <a:pPr algn="ctr">
              <a:lnSpc>
                <a:spcPts val="5059"/>
              </a:lnSpc>
              <a:spcBef>
                <a:spcPct val="0"/>
              </a:spcBef>
            </a:pPr>
            <a:r>
              <a:rPr lang="en-US" b="true" sz="4599">
                <a:solidFill>
                  <a:srgbClr val="FFFFFF"/>
                </a:solidFill>
                <a:latin typeface="Helvetica World Bold"/>
                <a:ea typeface="Helvetica World Bold"/>
                <a:cs typeface="Helvetica World Bold"/>
                <a:sym typeface="Helvetica World Bold"/>
              </a:rPr>
              <a:t>SEQUENCE DAIGRAM</a:t>
            </a: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63702" y="1335449"/>
            <a:ext cx="9175059" cy="7922851"/>
          </a:xfrm>
          <a:custGeom>
            <a:avLst/>
            <a:gdLst/>
            <a:ahLst/>
            <a:cxnLst/>
            <a:rect r="r" b="b" t="t" l="l"/>
            <a:pathLst>
              <a:path h="7922851" w="9175059">
                <a:moveTo>
                  <a:pt x="0" y="0"/>
                </a:moveTo>
                <a:lnTo>
                  <a:pt x="9175059" y="0"/>
                </a:lnTo>
                <a:lnTo>
                  <a:pt x="9175059" y="7922851"/>
                </a:lnTo>
                <a:lnTo>
                  <a:pt x="0" y="7922851"/>
                </a:lnTo>
                <a:lnTo>
                  <a:pt x="0" y="0"/>
                </a:lnTo>
                <a:close/>
              </a:path>
            </a:pathLst>
          </a:custGeom>
          <a:blipFill>
            <a:blip r:embed="rId7"/>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54974" y="-122789"/>
            <a:ext cx="18685978" cy="18685978"/>
          </a:xfrm>
          <a:custGeom>
            <a:avLst/>
            <a:gdLst/>
            <a:ahLst/>
            <a:cxnLst/>
            <a:rect r="r" b="b" t="t" l="l"/>
            <a:pathLst>
              <a:path h="18685978" w="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6131962"/>
            <a:ext cx="8963813" cy="8963813"/>
          </a:xfrm>
          <a:custGeom>
            <a:avLst/>
            <a:gdLst/>
            <a:ahLst/>
            <a:cxnLst/>
            <a:rect r="r" b="b" t="t" l="l"/>
            <a:pathLst>
              <a:path h="8963813" w="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729913" y="4433514"/>
            <a:ext cx="25736966" cy="2546316"/>
          </a:xfrm>
          <a:prstGeom prst="rect">
            <a:avLst/>
          </a:prstGeom>
        </p:spPr>
        <p:txBody>
          <a:bodyPr anchor="t" rtlCol="false" tIns="0" lIns="0" bIns="0" rIns="0">
            <a:spAutoFit/>
          </a:bodyPr>
          <a:lstStyle/>
          <a:p>
            <a:pPr algn="just">
              <a:lnSpc>
                <a:spcPts val="17748"/>
              </a:lnSpc>
            </a:pPr>
            <a:r>
              <a:rPr lang="en-US" b="true" sz="16135">
                <a:solidFill>
                  <a:srgbClr val="47C5FB"/>
                </a:solidFill>
                <a:latin typeface="Helvetica World Bold"/>
                <a:ea typeface="Helvetica World Bold"/>
                <a:cs typeface="Helvetica World Bold"/>
                <a:sym typeface="Helvetica World Bold"/>
              </a:rPr>
              <a:t>THANK YOU</a:t>
            </a:r>
          </a:p>
        </p:txBody>
      </p:sp>
      <p:sp>
        <p:nvSpPr>
          <p:cNvPr name="Freeform 6" id="6"/>
          <p:cNvSpPr/>
          <p:nvPr/>
        </p:nvSpPr>
        <p:spPr>
          <a:xfrm flipH="false" flipV="false" rot="0">
            <a:off x="4964675" y="8438618"/>
            <a:ext cx="6489690" cy="6489690"/>
          </a:xfrm>
          <a:custGeom>
            <a:avLst/>
            <a:gdLst/>
            <a:ahLst/>
            <a:cxnLst/>
            <a:rect r="r" b="b" t="t" l="l"/>
            <a:pathLst>
              <a:path h="6489690" w="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DAGYQcv2emQ</dc:identifier>
  <dcterms:modified xsi:type="dcterms:W3CDTF">2011-08-01T06:04:30Z</dcterms:modified>
  <cp:revision>1</cp:revision>
  <dc:title>Presented by Heer and Fawaz</dc:title>
</cp:coreProperties>
</file>